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304" r:id="rId4"/>
    <p:sldId id="307" r:id="rId5"/>
    <p:sldId id="308" r:id="rId6"/>
    <p:sldId id="309" r:id="rId7"/>
    <p:sldId id="313" r:id="rId8"/>
    <p:sldId id="310" r:id="rId9"/>
    <p:sldId id="318" r:id="rId10"/>
    <p:sldId id="312" r:id="rId11"/>
    <p:sldId id="315" r:id="rId12"/>
    <p:sldId id="314" r:id="rId13"/>
    <p:sldId id="316" r:id="rId14"/>
    <p:sldId id="317" r:id="rId15"/>
    <p:sldId id="31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6" d="100"/>
          <a:sy n="76" d="100"/>
        </p:scale>
        <p:origin x="38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nl-NL" dirty="0" err="1" smtClean="0"/>
              <a:t>Programma</a:t>
            </a:r>
            <a:r>
              <a:rPr lang="en-US" altLang="nl-NL" smtClean="0"/>
              <a:t>.</a:t>
            </a:r>
            <a:endParaRPr lang="nl-NL" altLang="nl-NL" dirty="0" smtClean="0"/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nl-NL" sz="2500" dirty="0" smtClean="0"/>
              <a:t>T/m </a:t>
            </a:r>
            <a:r>
              <a:rPr lang="en-US" altLang="nl-NL" sz="2500" dirty="0" err="1" smtClean="0"/>
              <a:t>opgave</a:t>
            </a:r>
            <a:r>
              <a:rPr lang="en-US" altLang="nl-NL" sz="2500" dirty="0" smtClean="0"/>
              <a:t> 28 </a:t>
            </a:r>
            <a:r>
              <a:rPr lang="en-US" altLang="nl-NL" sz="2500" dirty="0" err="1" smtClean="0"/>
              <a:t>gelukt</a:t>
            </a:r>
            <a:r>
              <a:rPr lang="en-US" altLang="nl-NL" sz="2500" dirty="0" smtClean="0"/>
              <a:t>?</a:t>
            </a:r>
          </a:p>
          <a:p>
            <a:r>
              <a:rPr lang="en-US" altLang="nl-NL" sz="2500" dirty="0" err="1" smtClean="0"/>
              <a:t>Opg</a:t>
            </a:r>
            <a:r>
              <a:rPr lang="en-US" altLang="nl-NL" sz="2500" dirty="0" smtClean="0"/>
              <a:t> 29 t/m 31 </a:t>
            </a:r>
            <a:r>
              <a:rPr lang="en-US" altLang="nl-NL" sz="2500" dirty="0" err="1" smtClean="0"/>
              <a:t>zelfstandig</a:t>
            </a:r>
            <a:endParaRPr lang="en-US" altLang="nl-NL" sz="2500" dirty="0" smtClean="0"/>
          </a:p>
          <a:p>
            <a:r>
              <a:rPr lang="en-US" altLang="nl-NL" sz="2500" dirty="0" err="1" smtClean="0"/>
              <a:t>Opg</a:t>
            </a:r>
            <a:r>
              <a:rPr lang="en-US" altLang="nl-NL" sz="2500" dirty="0" smtClean="0"/>
              <a:t> 32 (</a:t>
            </a:r>
            <a:r>
              <a:rPr lang="en-US" altLang="nl-NL" sz="2500" dirty="0" err="1" smtClean="0"/>
              <a:t>herhaling</a:t>
            </a:r>
            <a:r>
              <a:rPr lang="en-US" altLang="nl-NL" sz="2500" dirty="0" smtClean="0"/>
              <a:t>; </a:t>
            </a:r>
            <a:r>
              <a:rPr lang="en-US" altLang="nl-NL" sz="2500" dirty="0" err="1" smtClean="0"/>
              <a:t>hoeft</a:t>
            </a:r>
            <a:r>
              <a:rPr lang="en-US" altLang="nl-NL" sz="2500" dirty="0" smtClean="0"/>
              <a:t> </a:t>
            </a:r>
            <a:r>
              <a:rPr lang="en-US" altLang="nl-NL" sz="2500" dirty="0" err="1" smtClean="0"/>
              <a:t>niet</a:t>
            </a:r>
            <a:r>
              <a:rPr lang="en-US" altLang="nl-NL" sz="2500" dirty="0" smtClean="0"/>
              <a:t>)</a:t>
            </a:r>
          </a:p>
          <a:p>
            <a:r>
              <a:rPr lang="en-US" altLang="nl-NL" sz="2500" dirty="0" err="1" smtClean="0"/>
              <a:t>Opg</a:t>
            </a:r>
            <a:r>
              <a:rPr lang="en-US" altLang="nl-NL" sz="2500" dirty="0" smtClean="0"/>
              <a:t> 33 </a:t>
            </a:r>
            <a:r>
              <a:rPr lang="en-US" altLang="nl-NL" sz="2500" dirty="0" err="1" smtClean="0"/>
              <a:t>starten</a:t>
            </a:r>
            <a:r>
              <a:rPr lang="en-US" altLang="nl-NL" sz="2500" dirty="0" smtClean="0"/>
              <a:t> we </a:t>
            </a:r>
            <a:r>
              <a:rPr lang="en-US" altLang="nl-NL" sz="2500" dirty="0" err="1" smtClean="0"/>
              <a:t>mee</a:t>
            </a:r>
            <a:r>
              <a:rPr lang="en-US" altLang="nl-NL" sz="2500" dirty="0" smtClean="0"/>
              <a:t>.</a:t>
            </a:r>
          </a:p>
          <a:p>
            <a:endParaRPr lang="en-US" altLang="nl-NL" sz="2500" dirty="0" smtClean="0"/>
          </a:p>
          <a:p>
            <a:endParaRPr lang="en-US" altLang="nl-NL" sz="2500" dirty="0" smtClean="0"/>
          </a:p>
          <a:p>
            <a:endParaRPr lang="en-US" altLang="nl-NL" sz="2500" dirty="0" smtClean="0"/>
          </a:p>
          <a:p>
            <a:endParaRPr lang="en-US" altLang="nl-NL" sz="2500" dirty="0" smtClean="0"/>
          </a:p>
          <a:p>
            <a:pPr marL="0" indent="0">
              <a:buNone/>
            </a:pPr>
            <a:endParaRPr lang="nl-NL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00688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</a:t>
            </a:r>
            <a:r>
              <a:rPr lang="nl-NL" dirty="0" smtClean="0"/>
              <a:t>33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6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bezig!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092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189"/>
          <a:stretch/>
        </p:blipFill>
        <p:spPr>
          <a:xfrm>
            <a:off x="0" y="1"/>
            <a:ext cx="12192000" cy="850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2617"/>
          <a:stretch/>
        </p:blipFill>
        <p:spPr>
          <a:xfrm>
            <a:off x="0" y="1"/>
            <a:ext cx="12192000" cy="15621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3756"/>
          <a:stretch/>
        </p:blipFill>
        <p:spPr>
          <a:xfrm>
            <a:off x="0" y="1"/>
            <a:ext cx="12192000" cy="1854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1814"/>
          <a:stretch/>
        </p:blipFill>
        <p:spPr>
          <a:xfrm>
            <a:off x="0" y="1"/>
            <a:ext cx="12192000" cy="22479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29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8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</a:t>
            </a:r>
            <a:r>
              <a:rPr lang="nl-NL" dirty="0" smtClean="0"/>
              <a:t>29 en 30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bezig</a:t>
            </a:r>
            <a:r>
              <a:rPr lang="nl-NL" sz="2500" dirty="0" smtClean="0"/>
              <a:t>!</a:t>
            </a:r>
          </a:p>
          <a:p>
            <a:r>
              <a:rPr lang="nl-NL" sz="2500" dirty="0" smtClean="0"/>
              <a:t>We kijken hoever we komen. Tm 31 (32 mag je overslaan) is huiswerk. Volgende week de </a:t>
            </a:r>
            <a:r>
              <a:rPr lang="nl-NL" sz="2500" dirty="0" err="1" smtClean="0"/>
              <a:t>liqiditeitsbegroting</a:t>
            </a:r>
            <a:r>
              <a:rPr lang="nl-NL" sz="2500" dirty="0" smtClean="0"/>
              <a:t>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019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780"/>
          <a:stretch/>
        </p:blipFill>
        <p:spPr>
          <a:xfrm>
            <a:off x="0" y="0"/>
            <a:ext cx="12192000" cy="1066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3717"/>
          <a:stretch/>
        </p:blipFill>
        <p:spPr>
          <a:xfrm>
            <a:off x="0" y="0"/>
            <a:ext cx="12192000" cy="1371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3303"/>
          <a:stretch/>
        </p:blipFill>
        <p:spPr>
          <a:xfrm>
            <a:off x="0" y="0"/>
            <a:ext cx="12192000" cy="17653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5083"/>
          <a:stretch/>
        </p:blipFill>
        <p:spPr>
          <a:xfrm>
            <a:off x="0" y="0"/>
            <a:ext cx="12192000" cy="28321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8031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60066"/>
          <a:stretch/>
        </p:blipFill>
        <p:spPr>
          <a:xfrm>
            <a:off x="0" y="3595134"/>
            <a:ext cx="12192000" cy="97686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44491"/>
          <a:stretch/>
        </p:blipFill>
        <p:spPr>
          <a:xfrm>
            <a:off x="0" y="3595134"/>
            <a:ext cx="12192000" cy="135786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33070"/>
          <a:stretch/>
        </p:blipFill>
        <p:spPr>
          <a:xfrm>
            <a:off x="0" y="3595134"/>
            <a:ext cx="12192000" cy="163726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15937"/>
          <a:stretch/>
        </p:blipFill>
        <p:spPr>
          <a:xfrm>
            <a:off x="0" y="3595134"/>
            <a:ext cx="12192000" cy="205636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95134"/>
            <a:ext cx="12192000" cy="244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1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Restant van de tijd 31 maken, daarmee klaar! Start </a:t>
            </a:r>
            <a:r>
              <a:rPr lang="nl-NL" smtClean="0"/>
              <a:t>met opgave 34.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08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2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7234" y="15001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</a:t>
            </a:r>
            <a:r>
              <a:rPr lang="nl-NL" sz="2500" dirty="0" smtClean="0"/>
              <a:t>1: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33.</a:t>
            </a:r>
            <a:endParaRPr lang="nl-NL" sz="2500" dirty="0" smtClean="0"/>
          </a:p>
          <a:p>
            <a:r>
              <a:rPr lang="nl-NL" sz="2500" dirty="0" smtClean="0"/>
              <a:t>Les 2: </a:t>
            </a:r>
            <a:r>
              <a:rPr lang="nl-NL" sz="2500" dirty="0" err="1" smtClean="0"/>
              <a:t>excel</a:t>
            </a:r>
            <a:r>
              <a:rPr lang="nl-NL" sz="2500" dirty="0" smtClean="0"/>
              <a:t> toets!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girlfriend</a:t>
            </a:r>
            <a:r>
              <a:rPr lang="nl-NL" dirty="0" smtClean="0"/>
              <a:t> looks like </a:t>
            </a:r>
            <a:r>
              <a:rPr lang="nl-NL" dirty="0" err="1" smtClean="0"/>
              <a:t>this</a:t>
            </a:r>
            <a:r>
              <a:rPr lang="nl-NL" dirty="0" smtClean="0"/>
              <a:t>, </a:t>
            </a:r>
            <a:r>
              <a:rPr lang="nl-NL" dirty="0" err="1" smtClean="0"/>
              <a:t>shes</a:t>
            </a:r>
            <a:r>
              <a:rPr lang="nl-NL" dirty="0" smtClean="0"/>
              <a:t> </a:t>
            </a:r>
            <a:r>
              <a:rPr lang="nl-NL" dirty="0" err="1" smtClean="0"/>
              <a:t>probably</a:t>
            </a:r>
            <a:r>
              <a:rPr lang="nl-NL" dirty="0" smtClean="0"/>
              <a:t> a keeper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857192" cy="4324432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De sluitpost:</a:t>
            </a:r>
          </a:p>
          <a:p>
            <a:r>
              <a:rPr lang="nl-NL" sz="2500" dirty="0" smtClean="0"/>
              <a:t>Er zorgt altijd een post voor dat de balans in balans is, dat noemen we ook wel de sluitpost.</a:t>
            </a:r>
          </a:p>
          <a:p>
            <a:r>
              <a:rPr lang="nl-NL" sz="2500" dirty="0" smtClean="0"/>
              <a:t>Vaak is dat de bank: het rekening-courant krediet.</a:t>
            </a:r>
          </a:p>
          <a:p>
            <a:r>
              <a:rPr lang="nl-NL" sz="2500" dirty="0" smtClean="0"/>
              <a:t>Vorige opgave was dit ook het rekening-courant krediet.</a:t>
            </a:r>
          </a:p>
          <a:p>
            <a:r>
              <a:rPr lang="nl-NL" sz="2500" dirty="0" smtClean="0"/>
              <a:t>Kan ook eigen vermogen zijn (opgave 27)</a:t>
            </a:r>
          </a:p>
          <a:p>
            <a:endParaRPr lang="nl-NL" sz="2500" dirty="0"/>
          </a:p>
        </p:txBody>
      </p:sp>
      <p:pic>
        <p:nvPicPr>
          <p:cNvPr id="1026" name="Picture 2" descr="https://pbs.twimg.com/media/BerbXpDCcAErRk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080" y="1830554"/>
            <a:ext cx="5705475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28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van ontvangsten en uitgaven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Ontvangsten        €………,-Bijv. contributie </a:t>
            </a:r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Negatieve mutatie   </a:t>
            </a:r>
            <a:r>
              <a:rPr lang="nl-NL" altLang="nl-NL" sz="2000"/>
              <a:t>€………,-</a:t>
            </a:r>
          </a:p>
          <a:p>
            <a:pPr eaLnBrk="1" hangingPunct="1"/>
            <a:r>
              <a:rPr lang="nl-NL" altLang="nl-NL" sz="2000"/>
              <a:t>(</a:t>
            </a:r>
            <a:r>
              <a:rPr lang="nl-NL" altLang="nl-NL"/>
              <a:t>ontvangsten&lt; uitgaven</a:t>
            </a:r>
            <a:r>
              <a:rPr lang="nl-NL" altLang="nl-NL" sz="2000"/>
              <a:t>)</a:t>
            </a:r>
          </a:p>
          <a:p>
            <a:pPr eaLnBrk="1" hangingPunct="1"/>
            <a:r>
              <a:rPr lang="nl-NL" altLang="nl-NL" sz="2000"/>
              <a:t>TOTAAL                  €………,-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9436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Uitgaven              €………,- </a:t>
            </a:r>
          </a:p>
          <a:p>
            <a:pPr eaLnBrk="1" hangingPunct="1"/>
            <a:r>
              <a:rPr lang="nl-NL" altLang="nl-NL" sz="2000"/>
              <a:t>Huur</a:t>
            </a:r>
          </a:p>
          <a:p>
            <a:pPr eaLnBrk="1" hangingPunct="1"/>
            <a:r>
              <a:rPr lang="nl-NL" altLang="nl-NL" sz="2000"/>
              <a:t>Aflossing</a:t>
            </a:r>
          </a:p>
          <a:p>
            <a:pPr eaLnBrk="1" hangingPunct="1"/>
            <a:r>
              <a:rPr lang="nl-NL" altLang="nl-NL" sz="2000"/>
              <a:t>reparaties</a:t>
            </a:r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Positieve mutatie    </a:t>
            </a:r>
            <a:r>
              <a:rPr lang="nl-NL" altLang="nl-NL"/>
              <a:t>€………,-</a:t>
            </a:r>
          </a:p>
          <a:p>
            <a:pPr eaLnBrk="1" hangingPunct="1"/>
            <a:r>
              <a:rPr lang="nl-NL" altLang="nl-NL"/>
              <a:t>(ontvangsten &gt; uitgaven)</a:t>
            </a:r>
          </a:p>
          <a:p>
            <a:pPr eaLnBrk="1" hangingPunct="1"/>
            <a:r>
              <a:rPr lang="nl-NL" altLang="nl-NL" sz="2000"/>
              <a:t>Totaal                    €………,-</a:t>
            </a:r>
          </a:p>
        </p:txBody>
      </p:sp>
    </p:spTree>
    <p:extLst>
      <p:ext uri="{BB962C8B-B14F-4D97-AF65-F5344CB8AC3E}">
        <p14:creationId xmlns:p14="http://schemas.microsoft.com/office/powerpoint/2010/main" val="41086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ontvangsten en uitgaven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Doel: Toename of afname liquide middelen bepaalde periode</a:t>
            </a:r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Kunnen: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overzicht opstellen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nieuw bedrag van kas of bank op  eindbalans vaststellen.</a:t>
            </a:r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71182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Hoe eindbedrag kas/bank vaststellen? Zie pag. 42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13316" name="Picture 4" descr="C:\Users\Laptop\Pictures\formule  liq middelen eindbala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801814"/>
            <a:ext cx="9469966" cy="508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4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Let op!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Ontstaat er een saldo aan de uitgaven kant 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 meer ontvangen dan uitgeven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 saldo vergroot je liquide middelen.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Ontstaat er een saldo aan de ontvangsten kant.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 meer uitgegeven dan ontvangen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 saldo verkleint je liquide middelen.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2321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28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bezig</a:t>
            </a:r>
            <a:r>
              <a:rPr lang="nl-NL" sz="2500" dirty="0" smtClean="0"/>
              <a:t>!</a:t>
            </a:r>
          </a:p>
          <a:p>
            <a:r>
              <a:rPr lang="nl-NL" sz="2500" dirty="0" smtClean="0"/>
              <a:t>Schrijf elke keer op uit welk jaar de contributie komt. 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677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3782" b="73739"/>
          <a:stretch/>
        </p:blipFill>
        <p:spPr>
          <a:xfrm>
            <a:off x="0" y="0"/>
            <a:ext cx="5588000" cy="18034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61239" b="63568"/>
          <a:stretch/>
        </p:blipFill>
        <p:spPr>
          <a:xfrm>
            <a:off x="0" y="0"/>
            <a:ext cx="4686300" cy="25019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8719" b="53211"/>
          <a:stretch/>
        </p:blipFill>
        <p:spPr>
          <a:xfrm>
            <a:off x="0" y="0"/>
            <a:ext cx="4991100" cy="32131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9349" b="43040"/>
          <a:stretch/>
        </p:blipFill>
        <p:spPr>
          <a:xfrm>
            <a:off x="0" y="0"/>
            <a:ext cx="4914900" cy="3911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60504" b="33978"/>
          <a:stretch/>
        </p:blipFill>
        <p:spPr>
          <a:xfrm>
            <a:off x="0" y="0"/>
            <a:ext cx="4775200" cy="45339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7773" b="24546"/>
          <a:stretch/>
        </p:blipFill>
        <p:spPr>
          <a:xfrm>
            <a:off x="0" y="0"/>
            <a:ext cx="5105400" cy="51816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8298" b="14559"/>
          <a:stretch/>
        </p:blipFill>
        <p:spPr>
          <a:xfrm>
            <a:off x="0" y="0"/>
            <a:ext cx="5041900" cy="58674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57563" b="-50"/>
          <a:stretch/>
        </p:blipFill>
        <p:spPr>
          <a:xfrm>
            <a:off x="0" y="0"/>
            <a:ext cx="5130800" cy="68707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73184"/>
          <a:stretch/>
        </p:blipFill>
        <p:spPr>
          <a:xfrm>
            <a:off x="0" y="0"/>
            <a:ext cx="12090400" cy="18415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62643"/>
          <a:stretch/>
        </p:blipFill>
        <p:spPr>
          <a:xfrm>
            <a:off x="0" y="0"/>
            <a:ext cx="12090400" cy="25654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52286"/>
          <a:stretch/>
        </p:blipFill>
        <p:spPr>
          <a:xfrm>
            <a:off x="0" y="0"/>
            <a:ext cx="12090400" cy="32766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44334"/>
          <a:stretch/>
        </p:blipFill>
        <p:spPr>
          <a:xfrm>
            <a:off x="0" y="0"/>
            <a:ext cx="12090400" cy="382270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34717"/>
          <a:stretch/>
        </p:blipFill>
        <p:spPr>
          <a:xfrm>
            <a:off x="0" y="0"/>
            <a:ext cx="12090400" cy="448310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24546"/>
          <a:stretch/>
        </p:blipFill>
        <p:spPr>
          <a:xfrm>
            <a:off x="0" y="0"/>
            <a:ext cx="12090400" cy="5181600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b="16224"/>
          <a:stretch/>
        </p:blipFill>
        <p:spPr>
          <a:xfrm>
            <a:off x="0" y="0"/>
            <a:ext cx="12090400" cy="57531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90400" cy="686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44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1251</TotalTime>
  <Words>375</Words>
  <Application>Microsoft Office PowerPoint</Application>
  <PresentationFormat>Breedbeeld</PresentationFormat>
  <Paragraphs>109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Facet</vt:lpstr>
      <vt:lpstr>Beste ath 4. </vt:lpstr>
      <vt:lpstr>Programma aankomende 2 lessen .</vt:lpstr>
      <vt:lpstr>If your girlfriend looks like this, shes probably a keeper</vt:lpstr>
      <vt:lpstr>Overzicht van ontvangsten en uitgaven</vt:lpstr>
      <vt:lpstr>Overzicht ontvangsten en uitgaven </vt:lpstr>
      <vt:lpstr>Hoe eindbedrag kas/bank vaststellen? Zie pag. 42</vt:lpstr>
      <vt:lpstr>Let op!</vt:lpstr>
      <vt:lpstr>Zelfstandig maken opgave 28</vt:lpstr>
      <vt:lpstr>PowerPoint-presentatie</vt:lpstr>
      <vt:lpstr>Programma.</vt:lpstr>
      <vt:lpstr>Zelfstandig maken opgave 33</vt:lpstr>
      <vt:lpstr>PowerPoint-presentatie</vt:lpstr>
      <vt:lpstr>Zelfstandig maken opgave 29 en 30</vt:lpstr>
      <vt:lpstr>PowerPoint-presentatie</vt:lpstr>
      <vt:lpstr>Restant van de tijd 31 maken, daarmee klaar! Start met opgave 34.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140</cp:revision>
  <dcterms:created xsi:type="dcterms:W3CDTF">2017-01-22T09:51:43Z</dcterms:created>
  <dcterms:modified xsi:type="dcterms:W3CDTF">2018-03-01T14:10:55Z</dcterms:modified>
</cp:coreProperties>
</file>